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a7b24ed9a_0_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0a7b24ed9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b8dc813a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b8dc813a4_0_2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b8dc813a4_0_25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kleyschools.org/enroll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JDdWgX0xF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eJDdWgX0xF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3vuyFUSCksddovjc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321945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Transitional Kindergarten </a:t>
            </a:r>
            <a:b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b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Kindergarten </a:t>
            </a: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Information Night</a:t>
            </a: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838200" y="4191000"/>
            <a:ext cx="7391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lang="en-US" sz="4800"/>
              <a:t>2022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</a:rPr>
              <a:t>Registration is Online!</a:t>
            </a:r>
            <a:endParaRPr b="1"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Berkley School District Residents:</a:t>
            </a:r>
            <a:endParaRPr/>
          </a:p>
          <a:p>
            <a:pPr marL="803275" marR="0" lvl="1" indent="-346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Enrollment Window – </a:t>
            </a:r>
            <a:r>
              <a:rPr lang="en-US"/>
              <a:t>February 14-25</a:t>
            </a:r>
            <a:endParaRPr/>
          </a:p>
          <a:p>
            <a:pPr marL="803275" marR="0" lvl="1" indent="-346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www.berkleyschools.org/enrollment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3275" marR="0" lvl="1" indent="-346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Enrollment takes place all online, including uploading required documents</a:t>
            </a:r>
            <a:endParaRPr/>
          </a:p>
          <a:p>
            <a:pPr marL="803275" marR="0" lvl="1" indent="-346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 school summary for your preschool will be coming after registration is completed.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</a:rPr>
              <a:t>Schools of Choice Program</a:t>
            </a:r>
            <a:br>
              <a:rPr lang="en-US" sz="4400" b="1" i="0" u="none">
                <a:solidFill>
                  <a:schemeClr val="dk1"/>
                </a:solidFill>
              </a:rPr>
            </a:br>
            <a:r>
              <a:rPr lang="en-US" sz="4400" b="1" i="0" u="none">
                <a:solidFill>
                  <a:schemeClr val="dk1"/>
                </a:solidFill>
              </a:rPr>
              <a:t>(Non-residents)</a:t>
            </a:r>
            <a:endParaRPr b="1"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686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Kindergarten through 5</a:t>
            </a:r>
            <a:r>
              <a:rPr lang="en-US" sz="24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– based on space availability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Oakland County resident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Window</a:t>
            </a:r>
            <a:r>
              <a:rPr lang="en-US" sz="2400"/>
              <a:t>: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February 1</a:t>
            </a:r>
            <a:r>
              <a:rPr lang="en-US" sz="2400"/>
              <a:t>4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March </a:t>
            </a:r>
            <a:r>
              <a:rPr lang="en-US" sz="2400"/>
              <a:t>4, 2022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Berkley is a walking district; Transportation not provided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preference is not guaranteed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 students remain in BSD through graduation!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­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there is a break in enrollment </a:t>
            </a: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57200" y="137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Kindergarten </a:t>
            </a:r>
            <a:r>
              <a:rPr lang="en-US" sz="4400" b="1" i="0">
                <a:solidFill>
                  <a:schemeClr val="dk1"/>
                </a:solidFill>
              </a:rPr>
              <a:t>Round-Up Dates</a:t>
            </a:r>
            <a:endParaRPr b="1"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304800" y="1112837"/>
            <a:ext cx="83820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Angell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Thursday, May </a:t>
            </a:r>
            <a:r>
              <a:rPr lang="en-US"/>
              <a:t>5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</a:t>
            </a:r>
            <a:r>
              <a:rPr lang="en-US"/>
              <a:t>22</a:t>
            </a:r>
            <a:endParaRPr/>
          </a:p>
          <a:p>
            <a:pPr marL="0" lvl="0" indent="0" algn="r" rtl="0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Burton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Thursday, May </a:t>
            </a:r>
            <a:r>
              <a:rPr lang="en-US"/>
              <a:t>12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</a:t>
            </a:r>
            <a:r>
              <a:rPr lang="en-US"/>
              <a:t>22</a:t>
            </a:r>
            <a:endParaRPr/>
          </a:p>
          <a:p>
            <a:pPr marL="0" lvl="0" indent="0" algn="r" rtl="0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Norup International 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/>
              <a:t>Monday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May </a:t>
            </a:r>
            <a:r>
              <a:rPr lang="en-US"/>
              <a:t>9,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</a:t>
            </a:r>
            <a:r>
              <a:rPr lang="en-US"/>
              <a:t>22</a:t>
            </a:r>
            <a:endParaRPr/>
          </a:p>
          <a:p>
            <a:pPr marL="0" lvl="0" indent="0" algn="r" rtl="0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Pattengill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/>
              <a:t>Wednesday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May </a:t>
            </a:r>
            <a:r>
              <a:rPr lang="en-US"/>
              <a:t>11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</a:t>
            </a:r>
            <a:r>
              <a:rPr lang="en-US"/>
              <a:t>22</a:t>
            </a:r>
            <a:endParaRPr/>
          </a:p>
          <a:p>
            <a:pPr marL="0" lvl="0" indent="0" algn="r" rtl="0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Rogers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/>
              <a:t>Tuesday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May </a:t>
            </a:r>
            <a:r>
              <a:rPr lang="en-US"/>
              <a:t>10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</a:t>
            </a:r>
            <a:r>
              <a:rPr lang="en-US"/>
              <a:t>22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50" y="1146400"/>
            <a:ext cx="2141226" cy="18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157950" y="5096300"/>
            <a:ext cx="88281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Watch this video</a:t>
            </a:r>
            <a:r>
              <a:rPr lang="en-US" sz="1800"/>
              <a:t> welcoming you to the Berkley Schools from </a:t>
            </a:r>
            <a:br>
              <a:rPr lang="en-US" sz="1800"/>
            </a:br>
            <a:r>
              <a:rPr lang="en-US" sz="1800"/>
              <a:t>Superintendent Scott Francis and learn more about the enrollment process.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5" descr="Superintendent Francis addresses new members of the Berkley Schools Family!" title="2022 Kindergarten Enrollment: A Welcome Message from Superintendent Franci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9540" y="130250"/>
            <a:ext cx="6584926" cy="493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457200" y="86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attending!</a:t>
            </a:r>
            <a:endParaRPr/>
          </a:p>
        </p:txBody>
      </p:sp>
      <p:sp>
        <p:nvSpPr>
          <p:cNvPr id="175" name="Google Shape;175;p26"/>
          <p:cNvSpPr txBox="1"/>
          <p:nvPr/>
        </p:nvSpPr>
        <p:spPr>
          <a:xfrm>
            <a:off x="1520700" y="2345325"/>
            <a:ext cx="6102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6525" y="31051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/>
              <a:t>Tonight’s Agenda</a:t>
            </a:r>
            <a:endParaRPr sz="3600" b="1"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5420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Welcome-please fill out the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attendance sheet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Information from the PowerPoint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Questions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Tour of the building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School staff available for questions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20394"/>
          <a:stretch/>
        </p:blipFill>
        <p:spPr>
          <a:xfrm>
            <a:off x="6948625" y="1153600"/>
            <a:ext cx="1416699" cy="143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</a:rPr>
              <a:t>Principal’s Welcome</a:t>
            </a:r>
            <a:endParaRPr b="1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/>
              <a:t>We are so pleased you will be joining us for the fall of 2022.  </a:t>
            </a:r>
            <a:endParaRPr sz="3600"/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/>
              <a:t>Our school is a warm and inviting place to learn and grow. </a:t>
            </a:r>
            <a:endParaRPr sz="3600"/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</a:rPr>
              <a:t>Our Programs </a:t>
            </a:r>
            <a:endParaRPr b="1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229600" cy="4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Kindergarten – All Schools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Transitional Kindergarten – Location(s) TBD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day of curriculum, special classes, recess, lunch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and after school care is available 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Angell, Pattengill, Rogers and Norup - Berkley Schools Kids' Zone Latchkey Program 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Burton - Huntington Woods Recreation Center</a:t>
            </a:r>
            <a:endParaRPr sz="2400"/>
          </a:p>
          <a:p>
            <a:pPr marL="74295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04800" y="1474787"/>
            <a:ext cx="5181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Literacy and Writing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Studies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Subjects</a:t>
            </a:r>
            <a:endParaRPr/>
          </a:p>
          <a:p>
            <a:pPr marL="45720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Noto Sans Symbols"/>
              <a:buChar char="✓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/>
          </a:p>
          <a:p>
            <a:pPr marL="45720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Noto Sans Symbols"/>
              <a:buChar char="✓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</a:t>
            </a:r>
            <a:endParaRPr/>
          </a:p>
          <a:p>
            <a:pPr marL="45720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Noto Sans Symbols"/>
              <a:buChar char="✓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Education</a:t>
            </a:r>
            <a:endParaRPr/>
          </a:p>
          <a:p>
            <a:pPr marL="45720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Noto Sans Symbols"/>
              <a:buChar char="✓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Center (Library/Technology)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57200" y="199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</a:rPr>
              <a:t>Academics</a:t>
            </a:r>
            <a:endParaRPr b="1"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463" y="1472875"/>
            <a:ext cx="2692800" cy="17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475" y="3351600"/>
            <a:ext cx="2692800" cy="2311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chemeClr val="dk1"/>
                </a:solidFill>
              </a:rPr>
              <a:t>What is the Transitional Kindergarten program? </a:t>
            </a:r>
            <a:endParaRPr b="1"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28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Specialized program to meet the academic and social development of students who are not quite ready for regular Kindergarten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Placement is a joint decision between parents and principals;  A guided discussion will include:</a:t>
            </a:r>
            <a:endParaRPr/>
          </a:p>
          <a:p>
            <a:pPr marL="803275" marR="0" lvl="1" indent="-346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readiness skills</a:t>
            </a:r>
            <a:endParaRPr/>
          </a:p>
          <a:p>
            <a:pPr marL="803275" marR="0" lvl="1" indent="-346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stamina/attention span </a:t>
            </a:r>
            <a:endParaRPr/>
          </a:p>
          <a:p>
            <a:pPr marL="803275" marR="0" lvl="1" indent="-346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preschool experience</a:t>
            </a:r>
            <a:endParaRPr/>
          </a:p>
          <a:p>
            <a:pPr marL="803275" marR="0" lvl="1" indent="-346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skills</a:t>
            </a:r>
            <a:endParaRPr/>
          </a:p>
          <a:p>
            <a:pPr marL="803275" marR="0" lvl="1" indent="-346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birthdate </a:t>
            </a:r>
            <a:endParaRPr/>
          </a:p>
          <a:p>
            <a:pPr marL="803275" marR="0" lvl="1" indent="-346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of independence 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250" y="3166249"/>
            <a:ext cx="3174625" cy="248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chemeClr val="dk1"/>
                </a:solidFill>
              </a:rPr>
              <a:t>If you are considering Transitional Kindergarten, your child should be attempting to…..</a:t>
            </a:r>
            <a:endParaRPr b="1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Dress themselves, zip their coat, and tie their shoes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bathroom independently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turns and share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hands to him/herself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quietly to listen to a short story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5334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Dress themselves, zip their coat, and tie their shoes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Use the bathroom independently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Take turns and share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Keep hands to him/herself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Sit quietly to listen to a short story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pencil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 from parents without becoming upset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their first and last name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their first name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some form of a person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to 10 and recognize numbers to 5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colors and shapes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upper and lower case letters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Color, cut, and glue appropriately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rhyme and has some exposure to letter sounds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chemeClr val="dk1"/>
                </a:solidFill>
              </a:rPr>
              <a:t>If you are considering Kindergarten, </a:t>
            </a:r>
            <a:br>
              <a:rPr lang="en-US" sz="3200" b="1" i="0" u="none">
                <a:solidFill>
                  <a:schemeClr val="dk1"/>
                </a:solidFill>
              </a:rPr>
            </a:br>
            <a:r>
              <a:rPr lang="en-US" sz="3200" b="1" i="0" u="none">
                <a:solidFill>
                  <a:schemeClr val="dk1"/>
                </a:solidFill>
              </a:rPr>
              <a:t>your child should be able to…..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</a:rPr>
              <a:t>Does my child qualify for Transitional Kindergarten and Kindergarten?</a:t>
            </a:r>
            <a:endParaRPr b="1"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685800" y="1584375"/>
            <a:ext cx="7620000" cy="3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5 years old by September 1, 20</a:t>
            </a:r>
            <a:r>
              <a:rPr lang="en-US"/>
              <a:t>22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Locations for Transitional Kindergarten programs are based on district-wide needs; notification by Spring 20</a:t>
            </a:r>
            <a:r>
              <a:rPr lang="en-US"/>
              <a:t>22</a:t>
            </a:r>
            <a:endParaRPr/>
          </a:p>
          <a:p>
            <a:pPr marL="3429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What is a waiver? Why would I need one?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If I sign a waiver I am saying my child is ready for </a:t>
            </a:r>
            <a:r>
              <a:rPr lang="en-US" b="1"/>
              <a:t>kindergarten</a:t>
            </a:r>
            <a:r>
              <a:rPr lang="en-US"/>
              <a:t>.</a:t>
            </a: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On-screen Show (4:3)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Noto Sans Symbols</vt:lpstr>
      <vt:lpstr>Office Theme</vt:lpstr>
      <vt:lpstr>   Transitional Kindergarten  &amp;  Kindergarten   Parent Information Night   </vt:lpstr>
      <vt:lpstr>Tonight’s Agenda</vt:lpstr>
      <vt:lpstr>Principal’s Welcome</vt:lpstr>
      <vt:lpstr>Our Programs </vt:lpstr>
      <vt:lpstr>Academics</vt:lpstr>
      <vt:lpstr>What is the Transitional Kindergarten program? </vt:lpstr>
      <vt:lpstr>If you are considering Transitional Kindergarten, your child should be attempting to…..</vt:lpstr>
      <vt:lpstr>If you are considering Kindergarten,  your child should be able to…..</vt:lpstr>
      <vt:lpstr>Does my child qualify for Transitional Kindergarten and Kindergarten?</vt:lpstr>
      <vt:lpstr>Registration is Online!</vt:lpstr>
      <vt:lpstr>Schools of Choice Program (Non-residents)</vt:lpstr>
      <vt:lpstr>Kindergarten Round-Up Dates</vt:lpstr>
      <vt:lpstr>PowerPoint Presentation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Transitional Kindergarten  &amp;  Kindergarten   Parent Information Night   </dc:title>
  <dc:creator>Erika Rizak</dc:creator>
  <cp:lastModifiedBy>Erika Rizak</cp:lastModifiedBy>
  <cp:revision>1</cp:revision>
  <dcterms:modified xsi:type="dcterms:W3CDTF">2022-01-21T20:39:31Z</dcterms:modified>
</cp:coreProperties>
</file>