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60" r:id="rId4"/>
    <p:sldId id="261" r:id="rId5"/>
    <p:sldId id="263" r:id="rId6"/>
    <p:sldId id="275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61A6A9-5D62-4A9D-99F0-996A38815A6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C26773-5BB9-45A8-A107-F654EF2C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9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6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8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6773-5BB9-45A8-A107-F654EF2C5E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5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DFA3-EFBF-420B-B8E0-46B400CBCA77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0983-ACA3-49C8-899A-C0CA457B419C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1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E930-0CA4-4370-8966-49681C25B4A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0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AF3-17F1-48B1-9B50-1E4D5F98212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1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EC90-1D3E-43D4-ABE2-A8DD71B6A0E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9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7146-0ECE-4727-B175-FF533BC34B86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6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2706-EBDD-4AE6-A3C3-0EE09FB2F29A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58DE-EF4A-42DE-BCBC-0266006D51B3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C3-231D-4BCE-B6B0-5BC5B68F1084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B435-05BB-4D48-B867-C67617F4E8F3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FD84-9144-4089-A70B-2ED334C6AC81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A8BB-0259-4391-BC79-B4BBB768D85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3A25-AB69-4221-905C-EA4BDE5B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yne-accommodate.symplicity.com/public_accommod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disability.wayne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ayne-accommodate.symplicity.com/public_accommod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145060"/>
            <a:ext cx="8270789" cy="507450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6928"/>
            <a:ext cx="9144000" cy="516264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194F37"/>
              </a:solidFill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DISABILITY SERVICES</a:t>
            </a:r>
          </a:p>
          <a:p>
            <a:endParaRPr lang="en-US" sz="1800" b="1" i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</a:t>
            </a:r>
            <a:r>
              <a:rPr lang="en-US" sz="1800" b="1" i="1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</a:t>
            </a:r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1800" b="1" i="1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 ARE </a:t>
            </a:r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POSSIBLE</a:t>
            </a:r>
          </a:p>
          <a:p>
            <a:endParaRPr lang="en-US" sz="1800" b="1" i="1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b="1" i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b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</a:t>
            </a:r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1600 David </a:t>
            </a:r>
            <a:r>
              <a:rPr lang="en-US" sz="1800" b="1" i="1" dirty="0" err="1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Adamany</a:t>
            </a:r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Undergraduate Library</a:t>
            </a:r>
          </a:p>
          <a:p>
            <a:r>
              <a:rPr lang="en-US" sz="1800" b="1" i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Academic Success Services Unit</a:t>
            </a:r>
          </a:p>
          <a:p>
            <a:endParaRPr lang="en-US" sz="1800" b="1" i="1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b="1" i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b="1" i="1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b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34898"/>
            <a:ext cx="9144000" cy="523102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 									</a:t>
            </a:r>
            <a:r>
              <a:rPr lang="en-US" dirty="0" smtClean="0">
                <a:solidFill>
                  <a:schemeClr val="bg1"/>
                </a:solidFill>
              </a:rPr>
              <a:t>High School Orientation 2020</a:t>
            </a:r>
            <a:r>
              <a:rPr lang="en-US" dirty="0" smtClean="0">
                <a:solidFill>
                  <a:schemeClr val="bg1"/>
                </a:solidFill>
              </a:rPr>
              <a:t>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6" y="396918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158" y="869198"/>
            <a:ext cx="7820527" cy="9444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1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STUDENT DISABILITY SERVICES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194F37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Ensure </a:t>
            </a: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academic access and inclusion in all aspects of university 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programming</a:t>
            </a:r>
          </a:p>
          <a:p>
            <a:pPr marL="0" indent="0">
              <a:buNone/>
            </a:pPr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 federally-compliant office:  ADAA (2008), Sections 504 and 508 of the Rehabilitation Act (1973)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b="1" dirty="0" smtClean="0">
                <a:solidFill>
                  <a:srgbClr val="194F37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	</a:t>
            </a:r>
            <a:endParaRPr lang="en-US" sz="1050" b="1" dirty="0">
              <a:solidFill>
                <a:srgbClr val="194F37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" y="6310184"/>
            <a:ext cx="9144000" cy="547816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High School Orientation 2020	</a:t>
            </a:r>
            <a:r>
              <a:rPr lang="en-US" dirty="0" smtClean="0">
                <a:solidFill>
                  <a:schemeClr val="bg1"/>
                </a:solidFill>
              </a:rPr>
              <a:t>							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86" y="312570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5003"/>
            <a:ext cx="6858000" cy="39343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37968"/>
            <a:ext cx="9144000" cy="4942702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194F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WE DO</a:t>
            </a:r>
          </a:p>
          <a:p>
            <a:pPr marL="257175" indent="-257175" algn="l"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Evaluate eligibility for academic accommodations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federally-mandated direct support services to students with disabilities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 </a:t>
            </a:r>
            <a:r>
              <a:rPr lang="en-US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collaborate</a:t>
            </a:r>
            <a:endParaRPr lang="en-US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 as an information and referral service on disability issues</a:t>
            </a:r>
          </a:p>
          <a:p>
            <a:pPr algn="l"/>
            <a:endParaRPr lang="en-US" sz="3600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15449"/>
            <a:ext cx="9144000" cy="642551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High School Orientation 2020	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6" y="386630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5003"/>
            <a:ext cx="6858000" cy="39343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4486"/>
            <a:ext cx="9144000" cy="47120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WE SERVE</a:t>
            </a: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Documented disabilities include: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Attention Deficit/Hyperactivity Disorders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Psychological and Psychiatric Disorders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Blindness/Visual Impairments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Deaf/Hard of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Learning and Cognitive Disabilities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Medical Conditions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Physical Disabilities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Temporary Disabilities</a:t>
            </a:r>
          </a:p>
          <a:p>
            <a:endParaRPr lang="en-US" dirty="0" smtClean="0">
              <a:solidFill>
                <a:srgbClr val="194F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0782"/>
            <a:ext cx="9144000" cy="560769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High School Orientation 2020	</a:t>
            </a:r>
            <a:r>
              <a:rPr lang="en-US" dirty="0" smtClean="0">
                <a:solidFill>
                  <a:schemeClr val="bg1"/>
                </a:solidFill>
              </a:rPr>
              <a:t>			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6" y="301297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5003"/>
            <a:ext cx="6858000" cy="39343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1"/>
            <a:ext cx="9144000" cy="556054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ACCOMMODATIONS PROVIDED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 Accommodations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Assistive Technology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digital voice recorders and </a:t>
            </a:r>
            <a:r>
              <a:rPr lang="en-US" sz="2000" dirty="0" err="1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LiveScribe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pens for recording lectures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Notetakers</a:t>
            </a:r>
            <a:endParaRPr lang="en-US" sz="2000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Interpreters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Remote CART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C-print captioning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Furniture requests</a:t>
            </a:r>
          </a:p>
          <a:p>
            <a:pPr algn="l"/>
            <a:r>
              <a:rPr lang="en-US" sz="20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SDS will not issue accommodations that alter the essential requirements of a course or program</a:t>
            </a:r>
          </a:p>
          <a:p>
            <a:pPr algn="l"/>
            <a:r>
              <a:rPr lang="en-US" sz="2000" b="1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with disabilities admitted to the university have met the same standards for admission as all other students</a:t>
            </a:r>
          </a:p>
          <a:p>
            <a:pPr algn="l"/>
            <a:endParaRPr lang="en-US" sz="2000" dirty="0" smtClean="0">
              <a:solidFill>
                <a:srgbClr val="194F37"/>
              </a:solidFill>
            </a:endParaRPr>
          </a:p>
          <a:p>
            <a:pPr algn="l"/>
            <a:endParaRPr lang="en-US" dirty="0" smtClean="0">
              <a:solidFill>
                <a:srgbClr val="194F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7"/>
            <a:ext cx="9144000" cy="623435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High School Orientation 2020	</a:t>
            </a:r>
            <a:r>
              <a:rPr lang="en-US" dirty="0" smtClean="0">
                <a:solidFill>
                  <a:schemeClr val="bg1"/>
                </a:solidFill>
              </a:rPr>
              <a:t>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3" y="177730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5003"/>
            <a:ext cx="6858000" cy="39343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1"/>
            <a:ext cx="9144000" cy="4461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</a:t>
            </a: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</a:t>
            </a:r>
          </a:p>
          <a:p>
            <a:pPr algn="l"/>
            <a:endParaRPr lang="en-US" sz="2000" dirty="0" smtClean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our online form: </a:t>
            </a: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https://wayne-accommodate.symplicity.com/public_accommodation/</a:t>
            </a: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Someone will contact 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student </a:t>
            </a: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48 hours to schedule an intake. Please plan 1.5 – 2 hours to meet with a Disability Specialist.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Documentation of your disability required.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be issued accommodation letters to give to each instructor.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kept confidential; does not go on student record</a:t>
            </a:r>
          </a:p>
          <a:p>
            <a:pPr algn="l"/>
            <a:endParaRPr lang="en-US" dirty="0" smtClean="0">
              <a:solidFill>
                <a:srgbClr val="194F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7"/>
            <a:ext cx="9144000" cy="623435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High School Orientation 2020	</a:t>
            </a:r>
            <a:r>
              <a:rPr lang="en-US" dirty="0" smtClean="0">
                <a:solidFill>
                  <a:schemeClr val="bg1"/>
                </a:solidFill>
              </a:rPr>
              <a:t>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3" y="177730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5003"/>
            <a:ext cx="6858000" cy="39343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47519"/>
            <a:ext cx="9144000" cy="512262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information</a:t>
            </a:r>
          </a:p>
          <a:p>
            <a:pPr algn="l"/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www.studentdisability.wayne.edu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l"/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process:   </a:t>
            </a:r>
          </a:p>
          <a:p>
            <a:pPr algn="l"/>
            <a:r>
              <a:rPr lang="en-US" sz="2000" dirty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https://wayne-accommodate.symplicity.com/public_accommodation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algn="l"/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Telephone:   313-577-1851</a:t>
            </a: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Videophone: 313-202-4216</a:t>
            </a:r>
          </a:p>
          <a:p>
            <a:pPr algn="l"/>
            <a:r>
              <a:rPr lang="en-US" sz="2000" dirty="0" smtClean="0">
                <a:solidFill>
                  <a:srgbClr val="194F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US" sz="2000" dirty="0">
              <a:solidFill>
                <a:srgbClr val="194F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en-US" sz="2000" dirty="0" smtClean="0">
              <a:solidFill>
                <a:srgbClr val="194F37"/>
              </a:solidFill>
            </a:endParaRPr>
          </a:p>
          <a:p>
            <a:pPr algn="l"/>
            <a:endParaRPr lang="en-US" dirty="0" smtClean="0">
              <a:solidFill>
                <a:srgbClr val="194F3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34565"/>
            <a:ext cx="9144000" cy="623435"/>
          </a:xfrm>
          <a:solidFill>
            <a:srgbClr val="194F37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High School O</a:t>
            </a:r>
            <a:r>
              <a:rPr lang="en-US" dirty="0" smtClean="0">
                <a:solidFill>
                  <a:schemeClr val="bg1"/>
                </a:solidFill>
              </a:rPr>
              <a:t>rientation 2020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							</a:t>
            </a:r>
            <a:endParaRPr lang="en-US" dirty="0">
              <a:solidFill>
                <a:srgbClr val="194F3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46" y="358962"/>
            <a:ext cx="809944" cy="5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4698</TotalTime>
  <Words>398</Words>
  <Application>Microsoft Office PowerPoint</Application>
  <PresentationFormat>On-screen Show 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Adobe Gothic Std B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  </vt:lpstr>
      <vt:lpstr> OVERVIEW OF STUDENT DISABILITY SERVICES </vt:lpstr>
      <vt:lpstr>  </vt:lpstr>
      <vt:lpstr>  </vt:lpstr>
      <vt:lpstr>  </vt:lpstr>
      <vt:lpstr>  </vt:lpstr>
      <vt:lpstr>  </vt:lpstr>
    </vt:vector>
  </TitlesOfParts>
  <Company>Wayne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Randie Kruman</dc:creator>
  <cp:lastModifiedBy>ds_lab_uglstd</cp:lastModifiedBy>
  <cp:revision>140</cp:revision>
  <cp:lastPrinted>2016-03-04T18:39:32Z</cp:lastPrinted>
  <dcterms:created xsi:type="dcterms:W3CDTF">2016-02-15T19:05:29Z</dcterms:created>
  <dcterms:modified xsi:type="dcterms:W3CDTF">2020-05-01T13:19:11Z</dcterms:modified>
  <cp:contentStatus/>
</cp:coreProperties>
</file>