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5"/>
  </p:handoutMasterIdLst>
  <p:sldIdLst>
    <p:sldId id="256" r:id="rId2"/>
    <p:sldId id="258" r:id="rId3"/>
    <p:sldId id="259" r:id="rId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66CB145-DCFE-4917-AC6A-C7C23967C65B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B900D30-DF79-409D-B112-415644AB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90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4E25EE0-4348-44FF-A55B-EA2C633DF50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D75638F-D0C6-4151-BF0F-0805EF2E473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5EE0-4348-44FF-A55B-EA2C633DF50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638F-D0C6-4151-BF0F-0805EF2E47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5EE0-4348-44FF-A55B-EA2C633DF50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638F-D0C6-4151-BF0F-0805EF2E47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E25EE0-4348-44FF-A55B-EA2C633DF50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D75638F-D0C6-4151-BF0F-0805EF2E473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4E25EE0-4348-44FF-A55B-EA2C633DF50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D75638F-D0C6-4151-BF0F-0805EF2E473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5EE0-4348-44FF-A55B-EA2C633DF50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638F-D0C6-4151-BF0F-0805EF2E473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5EE0-4348-44FF-A55B-EA2C633DF50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638F-D0C6-4151-BF0F-0805EF2E473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E25EE0-4348-44FF-A55B-EA2C633DF50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75638F-D0C6-4151-BF0F-0805EF2E47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5EE0-4348-44FF-A55B-EA2C633DF50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5638F-D0C6-4151-BF0F-0805EF2E47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E25EE0-4348-44FF-A55B-EA2C633DF50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D75638F-D0C6-4151-BF0F-0805EF2E473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E25EE0-4348-44FF-A55B-EA2C633DF50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75638F-D0C6-4151-BF0F-0805EF2E473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4E25EE0-4348-44FF-A55B-EA2C633DF50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D75638F-D0C6-4151-BF0F-0805EF2E47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7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467600" cy="62453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b="1" u="sng" dirty="0"/>
              <a:t>Business Organizations</a:t>
            </a:r>
            <a:endParaRPr lang="en-US" sz="3200" b="1" u="sng" dirty="0" smtClean="0"/>
          </a:p>
          <a:p>
            <a:pPr marL="0" indent="0">
              <a:buNone/>
            </a:pPr>
            <a:r>
              <a:rPr lang="en-US" sz="3200" b="1" dirty="0" smtClean="0"/>
              <a:t>1.  Sole Proprietorship</a:t>
            </a:r>
          </a:p>
          <a:p>
            <a:pPr marL="0" indent="0">
              <a:buNone/>
            </a:pPr>
            <a:r>
              <a:rPr lang="en-US" sz="3200" dirty="0" smtClean="0"/>
              <a:t>The simplest form of business organization; a firm that is owned and operated by 1 person; may hire others as workers</a:t>
            </a:r>
          </a:p>
          <a:p>
            <a:pPr marL="0" indent="0">
              <a:buNone/>
            </a:pPr>
            <a:r>
              <a:rPr lang="en-US" sz="3200" dirty="0" smtClean="0"/>
              <a:t>Examples: plumber, hair stylist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b="1" dirty="0" smtClean="0"/>
              <a:t>2.  Partnership</a:t>
            </a:r>
          </a:p>
          <a:p>
            <a:pPr marL="0" indent="0">
              <a:buNone/>
            </a:pPr>
            <a:r>
              <a:rPr lang="en-US" sz="3200" dirty="0" smtClean="0"/>
              <a:t>Two or more people agree to contribute resources to the business in return for a share of the profit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40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458200" cy="6400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dirty="0" smtClean="0"/>
              <a:t>3.  Corporation</a:t>
            </a:r>
          </a:p>
          <a:p>
            <a:r>
              <a:rPr lang="en-US" sz="2600" dirty="0" smtClean="0"/>
              <a:t>Definition/description: a legal entity with an existence that is separate from the people who own it.</a:t>
            </a:r>
          </a:p>
          <a:p>
            <a:endParaRPr lang="en-US" sz="2600" dirty="0" smtClean="0"/>
          </a:p>
          <a:p>
            <a:pPr marL="0" indent="0">
              <a:buNone/>
            </a:pPr>
            <a:r>
              <a:rPr lang="en-US" sz="2600" b="1" dirty="0" smtClean="0"/>
              <a:t>	a)  Private Corporation</a:t>
            </a:r>
          </a:p>
          <a:p>
            <a:pPr marL="0" indent="0">
              <a:buNone/>
            </a:pPr>
            <a:r>
              <a:rPr lang="en-US" sz="2600" b="1" dirty="0"/>
              <a:t>	</a:t>
            </a:r>
            <a:r>
              <a:rPr lang="en-US" sz="2600" dirty="0" smtClean="0"/>
              <a:t>Stock ownership limited to just a few people 	sometimes family members; shares of stock are 	not publicly traded</a:t>
            </a:r>
          </a:p>
          <a:p>
            <a:endParaRPr lang="en-US" sz="2600" dirty="0" smtClean="0"/>
          </a:p>
          <a:p>
            <a:pPr marL="0" indent="0">
              <a:buNone/>
            </a:pPr>
            <a:r>
              <a:rPr lang="en-US" sz="2600" b="1" dirty="0" smtClean="0"/>
              <a:t>	b)Publicly traded Corporation</a:t>
            </a:r>
          </a:p>
          <a:p>
            <a:pPr marL="0" indent="0">
              <a:buNone/>
            </a:pPr>
            <a:r>
              <a:rPr lang="en-US" sz="2600" b="1" dirty="0"/>
              <a:t>	</a:t>
            </a:r>
            <a:r>
              <a:rPr lang="en-US" sz="2600" dirty="0" smtClean="0"/>
              <a:t>Shares of stock owned by many; stock can be 	bought or sold by the public in stock exchange 	markets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	Examples: Ford, Nike, Starbucks, Google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81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</TotalTime>
  <Words>78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Oriel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BSD</dc:creator>
  <cp:lastModifiedBy>BSD</cp:lastModifiedBy>
  <cp:revision>5</cp:revision>
  <cp:lastPrinted>2015-02-05T19:39:18Z</cp:lastPrinted>
  <dcterms:created xsi:type="dcterms:W3CDTF">2013-01-24T19:24:25Z</dcterms:created>
  <dcterms:modified xsi:type="dcterms:W3CDTF">2016-02-10T14:16:23Z</dcterms:modified>
</cp:coreProperties>
</file>